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22" r:id="rId3"/>
  </p:sldMasterIdLst>
  <p:sldIdLst>
    <p:sldId id="256" r:id="rId4"/>
    <p:sldId id="261" r:id="rId5"/>
    <p:sldId id="262" r:id="rId6"/>
    <p:sldId id="267" r:id="rId7"/>
    <p:sldId id="258" r:id="rId8"/>
    <p:sldId id="268" r:id="rId9"/>
    <p:sldId id="264" r:id="rId10"/>
    <p:sldId id="271" r:id="rId11"/>
    <p:sldId id="260" r:id="rId12"/>
    <p:sldId id="269" r:id="rId13"/>
    <p:sldId id="270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72" r:id="rId22"/>
    <p:sldId id="273" r:id="rId23"/>
    <p:sldId id="276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B83D00"/>
    <a:srgbClr val="5C1C49"/>
    <a:srgbClr val="713D04"/>
    <a:srgbClr val="3F4A13"/>
    <a:srgbClr val="BD8C00"/>
    <a:srgbClr val="052147"/>
    <a:srgbClr val="B50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2652" y="1476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5" name="Picture 4" descr="TTUS SEAL Bline.eps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133" y="1715449"/>
            <a:ext cx="4685806" cy="4685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4363" y="-25400"/>
            <a:ext cx="75152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9913" y="2130425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4363" y="-25400"/>
            <a:ext cx="75152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4363" y="-25400"/>
            <a:ext cx="75152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422ECD-923B-40F6-B389-B1F8FD0FF72B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69A746-9A82-44B6-86BF-706BDDCB7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4363" y="-25400"/>
            <a:ext cx="75152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21304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A5C748-43FB-4D9E-8741-350F281D7572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E44015-2FCE-484E-89FF-D6318AF37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77F80-56E2-452C-98DA-EA99231C3DCD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858FB7-59C6-4623-82E6-7969586B6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B43522-A06B-40FD-B120-889C5D6E2AE8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EE99C2-2B75-48B3-AA90-8470A480D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C8C09-5051-4933-B3C6-178C7FE09AB8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F6DD5-3A3D-45A3-8E61-830D464AD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5A7189-6D8E-4BDE-86D3-D4A4B5EB2251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24DEF-A51C-47AF-8469-FCC5F260C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C259C1-0C34-48B0-BB55-B7C88E4A78D0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EFC87D-E528-487F-95C6-F1B1C019B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2B74CA-CB70-4EDA-AFC6-1EEB7B1D5600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339763-7D38-4282-9273-FAB631075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DD7AAF-7983-45ED-AB05-8117142BFE7C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8DABE7-3030-478D-A50C-DDC9EB63A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FB0F7B-63F9-4545-B6CC-FD6858607CBA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34CB38-E1AC-4B38-9976-9CC452A7E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A5F038-E7BB-4844-AE95-F618398B6332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FDC179-D131-459D-98B5-DECC4CA1F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6081F4-C384-4169-9CF2-5F1565ADE656}" type="datetimeFigureOut">
              <a:rPr lang="en-US"/>
              <a:pPr/>
              <a:t>11/07/2013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CDF16A-951D-4546-95A9-D2C9D00EB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bg1"/>
          </a:solidFill>
          <a:latin typeface="+mn-lt"/>
          <a:ea typeface="+mn-ea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205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39088" y="1349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6" r:id="rId8"/>
    <p:sldLayoutId id="2147483811" r:id="rId9"/>
    <p:sldLayoutId id="2147483812" r:id="rId10"/>
    <p:sldLayoutId id="214748381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Times New Roman"/>
          <a:ea typeface="ＭＳ Ｐゴシック" charset="0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 kern="1200">
          <a:solidFill>
            <a:srgbClr val="000000"/>
          </a:solidFill>
          <a:latin typeface="Times New Roman"/>
          <a:ea typeface="ＭＳ Ｐゴシック" charset="0"/>
          <a:cs typeface="Times New Roman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i="1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pitchFamily="-84" charset="0"/>
        <a:buChar char="-"/>
        <a:defRPr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defRPr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274763" y="-25400"/>
            <a:ext cx="6896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TEXAS TECH UNIVERSITY SYSTEM</a:t>
            </a:r>
            <a:endParaRPr lang="en-US" dirty="0"/>
          </a:p>
        </p:txBody>
      </p:sp>
      <p:pic>
        <p:nvPicPr>
          <p:cNvPr id="5124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76238" y="1349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TTUS_Title P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9825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87450" y="1943100"/>
            <a:ext cx="7513638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Sample Presentation Headline</a:t>
            </a:r>
            <a:br>
              <a:rPr lang="en-US" sz="3600" smtClean="0">
                <a:cs typeface="+mj-cs"/>
              </a:rPr>
            </a:br>
            <a:r>
              <a:rPr lang="en-US" sz="1600" smtClean="0">
                <a:cs typeface="+mj-cs"/>
              </a:rPr>
              <a:t>REPRESENTATIVE SUBHEAD TO SUPPORT SUBJECT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230563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/>
            <a:r>
              <a:rPr lang="en-US" sz="2000" smtClean="0"/>
              <a:t>Presenter</a:t>
            </a:r>
            <a:r>
              <a:rPr lang="ja-JP" altLang="en-US" sz="2000" smtClean="0">
                <a:latin typeface="Arial" pitchFamily="34" charset="0"/>
              </a:rPr>
              <a:t>’</a:t>
            </a:r>
            <a:r>
              <a:rPr lang="en-US" altLang="ja-JP" sz="2000" smtClean="0"/>
              <a:t>s Name</a:t>
            </a:r>
          </a:p>
          <a:p>
            <a:pPr marL="0" indent="0" eaLnBrk="1" hangingPunct="1"/>
            <a:r>
              <a:rPr lang="en-US" sz="1800" i="1" smtClean="0"/>
              <a:t>Position Title</a:t>
            </a:r>
          </a:p>
          <a:p>
            <a:pPr marL="0" indent="0" eaLnBrk="1" hangingPunct="1"/>
            <a:endParaRPr lang="en-US" sz="1800" i="1" smtClean="0"/>
          </a:p>
          <a:p>
            <a:pPr marL="0" indent="0" eaLnBrk="1" hangingPunct="1"/>
            <a:r>
              <a:rPr lang="en-US" sz="1400" i="1" smtClean="0"/>
              <a:t>February 12,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SECONDARY COLOR PALETTE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FOR INFORMATION GRAPHICS (IG) </a:t>
            </a:r>
            <a:r>
              <a:rPr lang="en-US" sz="1400" smtClean="0">
                <a:cs typeface="+mj-cs"/>
              </a:rPr>
              <a:t>(charts, graphs, diagrams, etc.)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3175000"/>
            <a:ext cx="1570037" cy="755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cs typeface="+mn-cs"/>
              </a:rPr>
              <a:t>Dark Red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cs typeface="+mn-cs"/>
              </a:rPr>
              <a:t>181 / 12 / 0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90563" y="1928813"/>
            <a:ext cx="1069975" cy="10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657475" y="3175000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Blue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5 / 33 / 71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657475" y="1928813"/>
            <a:ext cx="1069975" cy="1069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38663" y="3175000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Yellow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189 / 140 / 0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38663" y="1928813"/>
            <a:ext cx="1069975" cy="1069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540500" y="3175000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Green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63 / 74 / 19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540500" y="1928813"/>
            <a:ext cx="1069975" cy="10699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90563" y="5673725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Brown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113 / 61 / 4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90563" y="4427538"/>
            <a:ext cx="1069975" cy="1069975"/>
          </a:xfrm>
          <a:prstGeom prst="rect">
            <a:avLst/>
          </a:prstGeom>
          <a:solidFill>
            <a:srgbClr val="713D04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657475" y="5673725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Purple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92 / 28 / 73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657475" y="4427538"/>
            <a:ext cx="1069975" cy="1069975"/>
          </a:xfrm>
          <a:prstGeom prst="rect">
            <a:avLst/>
          </a:prstGeom>
          <a:solidFill>
            <a:srgbClr val="5C1C4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538663" y="5673725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Orange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184 / 61 / 0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538663" y="4427538"/>
            <a:ext cx="1069975" cy="1069975"/>
          </a:xfrm>
          <a:prstGeom prst="rect">
            <a:avLst/>
          </a:prstGeom>
          <a:solidFill>
            <a:srgbClr val="B83D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540500" y="5673725"/>
            <a:ext cx="1949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Dark Gray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100 / 100 / 100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540500" y="4427538"/>
            <a:ext cx="1069975" cy="10699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PRESENTATION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cs typeface="+mn-cs"/>
              </a:rPr>
              <a:t>Guidelines for maximizing the effectiveness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of your presentations: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Keep it simple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Include only relevant visual aids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Use 18 point type or larger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Use only Times and Arial typefaces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Limit bullets to five or six per list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Limit bullets to a single line</a:t>
            </a:r>
          </a:p>
          <a:p>
            <a:pPr marL="0" indent="0" eaLnBrk="1" hangingPunct="1">
              <a:defRPr/>
            </a:pPr>
            <a:endParaRPr lang="en-US" sz="2800" smtClean="0">
              <a:cs typeface="+mn-cs"/>
            </a:endParaRPr>
          </a:p>
          <a:p>
            <a:pPr marL="0" indent="0" eaLnBrk="1" hangingPunct="1">
              <a:defRPr/>
            </a:pPr>
            <a:endParaRPr lang="en-US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bell-tower"/>
          <p:cNvPicPr>
            <a:picLocks noChangeAspect="1" noChangeArrowheads="1"/>
          </p:cNvPicPr>
          <p:nvPr/>
        </p:nvPicPr>
        <p:blipFill>
          <a:blip r:embed="rId2"/>
          <a:srcRect r="172" b="9528"/>
          <a:stretch>
            <a:fillRect/>
          </a:stretch>
        </p:blipFill>
        <p:spPr bwMode="auto">
          <a:xfrm>
            <a:off x="687388" y="2274888"/>
            <a:ext cx="18430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40013" y="2012950"/>
            <a:ext cx="64897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cs typeface="+mj-cs"/>
              </a:rPr>
              <a:t>Sample Presentation Headline</a:t>
            </a:r>
            <a:br>
              <a:rPr lang="en-US" sz="3600" dirty="0" smtClean="0">
                <a:solidFill>
                  <a:srgbClr val="000000"/>
                </a:solidFill>
                <a:cs typeface="+mj-cs"/>
              </a:rPr>
            </a:br>
            <a:r>
              <a:rPr lang="en-US" sz="1600" dirty="0" smtClean="0">
                <a:solidFill>
                  <a:srgbClr val="000000"/>
                </a:solidFill>
                <a:cs typeface="+mj-cs"/>
              </a:rPr>
              <a:t>REPRESENTATIVE SUBHEAD TO SUPPORT SUBJECT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654300" y="32686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Times New Roman" pitchFamily="18" charset="0"/>
              </a:rPr>
              <a:t>Presenter</a:t>
            </a:r>
            <a:r>
              <a:rPr lang="ja-JP" altLang="en-US" sz="2000"/>
              <a:t>’</a:t>
            </a:r>
            <a:r>
              <a:rPr lang="en-US" altLang="ja-JP" sz="2000">
                <a:latin typeface="Times New Roman" pitchFamily="18" charset="0"/>
              </a:rPr>
              <a:t>s Name</a:t>
            </a:r>
          </a:p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i="1">
                <a:latin typeface="Times New Roman" pitchFamily="18" charset="0"/>
              </a:rPr>
              <a:t>Position Title</a:t>
            </a:r>
          </a:p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endParaRPr lang="en-US" i="1">
              <a:latin typeface="Times New Roman" pitchFamily="18" charset="0"/>
            </a:endParaRPr>
          </a:p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endParaRPr lang="en-US" i="1">
              <a:latin typeface="Times New Roman" pitchFamily="18" charset="0"/>
            </a:endParaRPr>
          </a:p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1400" i="1">
                <a:latin typeface="Times New Roman" pitchFamily="18" charset="0"/>
              </a:rPr>
              <a:t>February 12,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pic>
        <p:nvPicPr>
          <p:cNvPr id="29698" name="Picture 14" descr="honorsprogramcolor_sm"/>
          <p:cNvPicPr>
            <a:picLocks noChangeAspect="1" noChangeArrowheads="1"/>
          </p:cNvPicPr>
          <p:nvPr/>
        </p:nvPicPr>
        <p:blipFill>
          <a:blip r:embed="rId2"/>
          <a:srcRect l="3467" t="26134" r="16267"/>
          <a:stretch>
            <a:fillRect/>
          </a:stretch>
        </p:blipFill>
        <p:spPr bwMode="auto">
          <a:xfrm>
            <a:off x="687388" y="2274888"/>
            <a:ext cx="18462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2901950" y="2130425"/>
            <a:ext cx="58975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i="1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Major headline statement set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on two lines here</a:t>
            </a:r>
          </a:p>
          <a:p>
            <a:pPr lvl="1" eaLnBrk="1" hangingPunct="1">
              <a:defRPr/>
            </a:pPr>
            <a:r>
              <a:rPr lang="en-US" smtClean="0"/>
              <a:t>First level bullet treatment here</a:t>
            </a:r>
          </a:p>
          <a:p>
            <a:pPr lvl="1" eaLnBrk="1" hangingPunct="1">
              <a:defRPr/>
            </a:pPr>
            <a:r>
              <a:rPr lang="en-US" smtClean="0"/>
              <a:t>First level bullet treatment and here</a:t>
            </a:r>
          </a:p>
          <a:p>
            <a:pPr lvl="1" eaLnBrk="1" hangingPunct="1">
              <a:defRPr/>
            </a:pPr>
            <a:r>
              <a:rPr lang="en-US" smtClean="0"/>
              <a:t>First level bullet treatment here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sp>
        <p:nvSpPr>
          <p:cNvPr id="19464" name="Rectangle 10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mtClean="0">
                <a:cs typeface="+mn-cs"/>
              </a:rPr>
              <a:t>Major headline statement begins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mtClean="0"/>
              <a:t>Second level bullet treatment for supporting point here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mtClean="0"/>
              <a:t>Second level bullet treatment for supporting point here</a:t>
            </a:r>
          </a:p>
          <a:p>
            <a:pPr lvl="3" eaLnBrk="1" hangingPunct="1">
              <a:buFont typeface="Lucida Grande" charset="0"/>
              <a:buChar char="-"/>
              <a:defRPr/>
            </a:pPr>
            <a:r>
              <a:rPr lang="en-US" smtClean="0"/>
              <a:t>Third level bullet treatment for supportive points</a:t>
            </a:r>
          </a:p>
          <a:p>
            <a:pPr lvl="3" eaLnBrk="1" hangingPunct="1">
              <a:buFont typeface="Lucida Grande" charset="0"/>
              <a:buChar char="-"/>
              <a:defRPr/>
            </a:pPr>
            <a:r>
              <a:rPr lang="en-US" smtClean="0"/>
              <a:t>Third level bullet treatment for supportive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PRESENTATION TITLE HERE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mtClean="0">
                <a:cs typeface="+mn-cs"/>
              </a:rPr>
              <a:t>Section Title Transition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9913" y="2120900"/>
            <a:ext cx="82296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i="1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Major headline statement</a:t>
            </a:r>
          </a:p>
          <a:p>
            <a:pPr lvl="1" eaLnBrk="1" hangingPunct="1">
              <a:defRPr/>
            </a:pPr>
            <a:r>
              <a:rPr lang="en-US" smtClean="0"/>
              <a:t>First level bullet treatment</a:t>
            </a:r>
          </a:p>
          <a:p>
            <a:pPr lvl="1" eaLnBrk="1" hangingPunct="1">
              <a:defRPr/>
            </a:pPr>
            <a:r>
              <a:rPr lang="en-US" smtClean="0"/>
              <a:t>First level bullet treatment</a:t>
            </a:r>
          </a:p>
          <a:p>
            <a:pPr lvl="1" eaLnBrk="1" hangingPunct="1">
              <a:defRPr/>
            </a:pPr>
            <a:r>
              <a:rPr lang="en-US" smtClean="0"/>
              <a:t>First level bullet treatment</a:t>
            </a:r>
            <a:endParaRPr lang="en-US" dirty="0" smtClean="0"/>
          </a:p>
        </p:txBody>
      </p:sp>
      <p:graphicFrame>
        <p:nvGraphicFramePr>
          <p:cNvPr id="32771" name="Object 7"/>
          <p:cNvGraphicFramePr>
            <a:graphicFrameLocks noChangeAspect="1"/>
          </p:cNvGraphicFramePr>
          <p:nvPr/>
        </p:nvGraphicFramePr>
        <p:xfrm>
          <a:off x="5000625" y="2684463"/>
          <a:ext cx="3962400" cy="2346325"/>
        </p:xfrm>
        <a:graphic>
          <a:graphicData uri="http://schemas.openxmlformats.org/presentationml/2006/ole">
            <p:oleObj spid="_x0000_s32771" name="Chart" r:id="rId3" imgW="4572000" imgH="2730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-25400"/>
            <a:ext cx="6896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SECONDARY COLOR PALETTE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FOR INFORMATION GRAPHICS (IG) </a:t>
            </a:r>
            <a:r>
              <a:rPr lang="en-US" sz="1400" dirty="0" smtClean="0">
                <a:cs typeface="+mj-cs"/>
              </a:rPr>
              <a:t>(charts, graphs, diagrams, etc.)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690563" y="3175000"/>
            <a:ext cx="1570037" cy="755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i="1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cs typeface="+mn-cs"/>
              </a:rPr>
              <a:t>Dark Red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cs typeface="+mn-cs"/>
              </a:rPr>
              <a:t>181 / 12 / 0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690563" y="1928813"/>
            <a:ext cx="1069975" cy="1069975"/>
          </a:xfrm>
          <a:prstGeom prst="rect">
            <a:avLst/>
          </a:prstGeom>
          <a:solidFill>
            <a:srgbClr val="B50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657475" y="3175000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Dark Blue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5 / 33 / 71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657475" y="1928813"/>
            <a:ext cx="1069975" cy="1069975"/>
          </a:xfrm>
          <a:prstGeom prst="rect">
            <a:avLst/>
          </a:prstGeom>
          <a:solidFill>
            <a:srgbClr val="052147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4538663" y="3175000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Yellow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189 / 140 / 0</a:t>
            </a: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538663" y="1928813"/>
            <a:ext cx="1069975" cy="1069975"/>
          </a:xfrm>
          <a:prstGeom prst="rect">
            <a:avLst/>
          </a:prstGeom>
          <a:solidFill>
            <a:srgbClr val="BD8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540500" y="3175000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Green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63 / 74 / 19</a:t>
            </a: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40500" y="1928813"/>
            <a:ext cx="1069975" cy="1069975"/>
          </a:xfrm>
          <a:prstGeom prst="rect">
            <a:avLst/>
          </a:prstGeom>
          <a:solidFill>
            <a:srgbClr val="3F4A1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90563" y="5673725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Brown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113 / 61 / 4</a:t>
            </a: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690563" y="4427538"/>
            <a:ext cx="1069975" cy="1069975"/>
          </a:xfrm>
          <a:prstGeom prst="rect">
            <a:avLst/>
          </a:prstGeom>
          <a:solidFill>
            <a:srgbClr val="713D04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2657475" y="5673725"/>
            <a:ext cx="15700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Purple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92 / 28 / 73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2657475" y="4427538"/>
            <a:ext cx="1069975" cy="1069975"/>
          </a:xfrm>
          <a:prstGeom prst="rect">
            <a:avLst/>
          </a:prstGeom>
          <a:solidFill>
            <a:srgbClr val="5C1C4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4538663" y="5673725"/>
            <a:ext cx="15700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Orange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184 / 61 / 0</a:t>
            </a: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4538663" y="4427538"/>
            <a:ext cx="1069975" cy="1069975"/>
          </a:xfrm>
          <a:prstGeom prst="rect">
            <a:avLst/>
          </a:prstGeom>
          <a:solidFill>
            <a:srgbClr val="B83D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6540500" y="5673725"/>
            <a:ext cx="1949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Dark Gray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100 / 100 / 100</a:t>
            </a: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6540500" y="4427538"/>
            <a:ext cx="1069975" cy="1069975"/>
          </a:xfrm>
          <a:prstGeom prst="rect">
            <a:avLst/>
          </a:prstGeom>
          <a:solidFill>
            <a:srgbClr val="646464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PRESENTATION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smtClean="0">
                <a:cs typeface="+mn-cs"/>
              </a:rPr>
              <a:t>Guidelines for maximizing the effectiveness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of your presentations: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Keep it simple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Include only relevant visual aids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Use 18 point type or larger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Use only Times and Arial typefaces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Limit bullets to five or six per list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000" smtClean="0"/>
              <a:t>Limit bullets to a single line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smtClean="0"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TTUS stacked shield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667000"/>
            <a:ext cx="4441825" cy="1290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TTUS_Title P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9825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125788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/>
            <a:r>
              <a:rPr lang="en-US" sz="2000" smtClean="0"/>
              <a:t>Presenter</a:t>
            </a:r>
            <a:r>
              <a:rPr lang="ja-JP" altLang="en-US" sz="2000" smtClean="0">
                <a:latin typeface="Arial" pitchFamily="34" charset="0"/>
              </a:rPr>
              <a:t>’</a:t>
            </a:r>
            <a:r>
              <a:rPr lang="en-US" altLang="ja-JP" sz="2000" smtClean="0"/>
              <a:t>s Name</a:t>
            </a:r>
          </a:p>
          <a:p>
            <a:pPr marL="0" indent="0" eaLnBrk="1" hangingPunct="1"/>
            <a:r>
              <a:rPr lang="en-US" sz="1800" i="1" smtClean="0"/>
              <a:t>Position Title</a:t>
            </a:r>
          </a:p>
          <a:p>
            <a:pPr marL="0" indent="0" eaLnBrk="1" hangingPunct="1"/>
            <a:endParaRPr lang="en-US" sz="1800" i="1" smtClean="0"/>
          </a:p>
          <a:p>
            <a:pPr marL="0" indent="0" eaLnBrk="1" hangingPunct="1"/>
            <a:r>
              <a:rPr lang="en-US" sz="1400" i="1" smtClean="0"/>
              <a:t>February 12, 2005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7450" y="1943100"/>
            <a:ext cx="7513638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Sample Presentation Headline</a:t>
            </a:r>
            <a:br>
              <a:rPr lang="en-US" sz="3600" smtClean="0">
                <a:cs typeface="+mj-cs"/>
              </a:rPr>
            </a:br>
            <a:r>
              <a:rPr lang="en-US" sz="1600" smtClean="0">
                <a:cs typeface="+mj-cs"/>
              </a:rPr>
              <a:t>REPRESENTATIVE SUBHEAD TO SUPPORT 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TTUS stacked shield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667000"/>
            <a:ext cx="4441825" cy="12906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738" y="2671763"/>
            <a:ext cx="4425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oubleT-485"/>
          <p:cNvPicPr>
            <a:picLocks noChangeAspect="1" noChangeArrowheads="1"/>
          </p:cNvPicPr>
          <p:nvPr/>
        </p:nvPicPr>
        <p:blipFill>
          <a:blip r:embed="rId2"/>
          <a:srcRect l="20190" t="17184" r="29964" b="22038"/>
          <a:stretch>
            <a:fillRect/>
          </a:stretch>
        </p:blipFill>
        <p:spPr bwMode="auto">
          <a:xfrm>
            <a:off x="4019550" y="2578100"/>
            <a:ext cx="11604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oubleT-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163" y="2236788"/>
            <a:ext cx="2576512" cy="21494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963" name="Picture 6" descr="TTUtl_DblT_c2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2605088"/>
            <a:ext cx="1092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9" descr="TTUS_Title P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9825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125788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/>
            <a:r>
              <a:rPr lang="en-US" sz="2000" smtClean="0"/>
              <a:t>Presenter</a:t>
            </a:r>
            <a:r>
              <a:rPr lang="ja-JP" altLang="en-US" sz="2000" smtClean="0">
                <a:latin typeface="Arial" pitchFamily="34" charset="0"/>
              </a:rPr>
              <a:t>’</a:t>
            </a:r>
            <a:r>
              <a:rPr lang="en-US" altLang="ja-JP" sz="2000" smtClean="0"/>
              <a:t>s Name</a:t>
            </a:r>
          </a:p>
          <a:p>
            <a:pPr marL="0" indent="0" eaLnBrk="1" hangingPunct="1"/>
            <a:r>
              <a:rPr lang="en-US" sz="1800" i="1" smtClean="0"/>
              <a:t>Position Title</a:t>
            </a:r>
          </a:p>
          <a:p>
            <a:pPr marL="0" indent="0" eaLnBrk="1" hangingPunct="1"/>
            <a:endParaRPr lang="en-US" sz="1800" i="1" smtClean="0"/>
          </a:p>
          <a:p>
            <a:pPr marL="0" indent="0" eaLnBrk="1" hangingPunct="1"/>
            <a:r>
              <a:rPr lang="en-US" sz="1400" i="1" smtClean="0"/>
              <a:t>February 12, 2005</a:t>
            </a:r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87450" y="1943100"/>
            <a:ext cx="7513638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Sample Presentation Headline</a:t>
            </a:r>
            <a:br>
              <a:rPr lang="en-US" sz="3600" smtClean="0">
                <a:cs typeface="+mj-cs"/>
              </a:rPr>
            </a:br>
            <a:r>
              <a:rPr lang="en-US" sz="1600" smtClean="0">
                <a:cs typeface="+mj-cs"/>
              </a:rPr>
              <a:t>REPRESENTATIVE SUBHEAD TO SUPPORT 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ell-tower"/>
          <p:cNvPicPr>
            <a:picLocks noChangeAspect="1" noChangeArrowheads="1"/>
          </p:cNvPicPr>
          <p:nvPr/>
        </p:nvPicPr>
        <p:blipFill>
          <a:blip r:embed="rId3"/>
          <a:srcRect r="172" b="9528"/>
          <a:stretch>
            <a:fillRect/>
          </a:stretch>
        </p:blipFill>
        <p:spPr bwMode="auto">
          <a:xfrm>
            <a:off x="687388" y="2274888"/>
            <a:ext cx="18430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0013" y="2012950"/>
            <a:ext cx="6489700" cy="1092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Sample Presentation Headline</a:t>
            </a:r>
            <a:br>
              <a:rPr lang="en-US" sz="3600" dirty="0" smtClean="0">
                <a:cs typeface="+mj-cs"/>
              </a:rPr>
            </a:br>
            <a:r>
              <a:rPr lang="en-US" sz="1600" dirty="0" smtClean="0">
                <a:cs typeface="+mj-cs"/>
              </a:rPr>
              <a:t>REPRESENTATIVE SUBHEAD TO SUPPORT SUBJECT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300" y="3268663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/>
            <a:r>
              <a:rPr lang="en-US" sz="2000" smtClean="0"/>
              <a:t>Presenter</a:t>
            </a:r>
            <a:r>
              <a:rPr lang="ja-JP" altLang="en-US" sz="2000" smtClean="0">
                <a:latin typeface="Arial" pitchFamily="34" charset="0"/>
              </a:rPr>
              <a:t>’</a:t>
            </a:r>
            <a:r>
              <a:rPr lang="en-US" altLang="ja-JP" sz="2000" smtClean="0"/>
              <a:t>s Name</a:t>
            </a:r>
          </a:p>
          <a:p>
            <a:pPr marL="0" indent="0" eaLnBrk="1" hangingPunct="1"/>
            <a:r>
              <a:rPr lang="en-US" sz="1800" i="1" smtClean="0"/>
              <a:t>Position Title</a:t>
            </a:r>
          </a:p>
          <a:p>
            <a:pPr marL="0" indent="0" eaLnBrk="1" hangingPunct="1"/>
            <a:endParaRPr lang="en-US" sz="1800" i="1" smtClean="0"/>
          </a:p>
          <a:p>
            <a:pPr marL="0" indent="0" eaLnBrk="1" hangingPunct="1"/>
            <a:endParaRPr lang="en-US" sz="1800" i="1" smtClean="0"/>
          </a:p>
          <a:p>
            <a:pPr marL="0" indent="0" eaLnBrk="1" hangingPunct="1"/>
            <a:r>
              <a:rPr lang="en-US" sz="1400" i="1" smtClean="0"/>
              <a:t>February 12,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4" descr="honorsprogramcolor_sm"/>
          <p:cNvPicPr>
            <a:picLocks noChangeAspect="1" noChangeArrowheads="1"/>
          </p:cNvPicPr>
          <p:nvPr/>
        </p:nvPicPr>
        <p:blipFill>
          <a:blip r:embed="rId2"/>
          <a:srcRect l="3467" t="26134" r="16267"/>
          <a:stretch>
            <a:fillRect/>
          </a:stretch>
        </p:blipFill>
        <p:spPr bwMode="auto">
          <a:xfrm>
            <a:off x="687388" y="2274888"/>
            <a:ext cx="18462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SECTION HEADER GOES HERE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901950" y="2130425"/>
            <a:ext cx="5897563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Major headline statement set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on two lines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and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here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418067_sm"/>
          <p:cNvPicPr>
            <a:picLocks noChangeAspect="1" noChangeArrowheads="1"/>
          </p:cNvPicPr>
          <p:nvPr/>
        </p:nvPicPr>
        <p:blipFill>
          <a:blip r:embed="rId2"/>
          <a:srcRect l="34232" r="14952" b="2499"/>
          <a:stretch>
            <a:fillRect/>
          </a:stretch>
        </p:blipFill>
        <p:spPr bwMode="auto">
          <a:xfrm>
            <a:off x="687388" y="2274888"/>
            <a:ext cx="18430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1950" y="2130425"/>
            <a:ext cx="5897563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Major headline statement set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on two lines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and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here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2" eaLnBrk="1" hangingPunct="1">
              <a:defRPr/>
            </a:pPr>
            <a:r>
              <a:rPr lang="en-US" smtClean="0"/>
              <a:t>Second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  <a:p>
            <a:pPr lvl="3" eaLnBrk="1" hangingPunct="1">
              <a:defRPr/>
            </a:pPr>
            <a:r>
              <a:rPr lang="en-US" smtClean="0"/>
              <a:t>Third level bullet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sp>
        <p:nvSpPr>
          <p:cNvPr id="19464" name="Rectangle 10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Major headline statement begins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 here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First level bullet treatment for supporting points</a:t>
            </a:r>
          </a:p>
          <a:p>
            <a:pPr lvl="2" eaLnBrk="1" hangingPunct="1">
              <a:defRPr/>
            </a:pPr>
            <a:r>
              <a:rPr lang="en-US" smtClean="0"/>
              <a:t>Second level bullet treatment for supporting point here</a:t>
            </a:r>
          </a:p>
          <a:p>
            <a:pPr lvl="2" eaLnBrk="1" hangingPunct="1">
              <a:defRPr/>
            </a:pPr>
            <a:r>
              <a:rPr lang="en-US" smtClean="0"/>
              <a:t>Second level bullet treatment for supporting point here</a:t>
            </a:r>
          </a:p>
          <a:p>
            <a:pPr lvl="3" eaLnBrk="1" hangingPunct="1">
              <a:defRPr/>
            </a:pPr>
            <a:r>
              <a:rPr lang="en-US" smtClean="0"/>
              <a:t>Third level bullet treatment for supportive points</a:t>
            </a:r>
          </a:p>
          <a:p>
            <a:pPr lvl="3" eaLnBrk="1" hangingPunct="1">
              <a:defRPr/>
            </a:pPr>
            <a:r>
              <a:rPr lang="en-US" smtClean="0"/>
              <a:t>Third level bullet treatment for supportive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PRESENTATION TITLE HERE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cs typeface="+mn-cs"/>
              </a:rPr>
              <a:t>Section Title Transition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SECTION HEADER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2120900"/>
            <a:ext cx="8229600" cy="36703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cs typeface="+mn-cs"/>
              </a:rPr>
              <a:t>Major headline statement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First level bullet treatment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First level bullet treatment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/>
              <a:t>First level bullet treatment</a:t>
            </a:r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5000625" y="2684463"/>
          <a:ext cx="3962400" cy="2346325"/>
        </p:xfrm>
        <a:graphic>
          <a:graphicData uri="http://schemas.openxmlformats.org/presentationml/2006/ole">
            <p:oleObj spid="_x0000_s25603" name="Chart" r:id="rId3" imgW="4572000" imgH="2730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01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395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Times New Roman</vt:lpstr>
      <vt:lpstr>Wingdings</vt:lpstr>
      <vt:lpstr>Calibri</vt:lpstr>
      <vt:lpstr>Lucida Grande</vt:lpstr>
      <vt:lpstr>Default Design</vt:lpstr>
      <vt:lpstr>Custom Design</vt:lpstr>
      <vt:lpstr>1_Custom Design</vt:lpstr>
      <vt:lpstr>Microsoft Graph Chart</vt:lpstr>
      <vt:lpstr>Sample Presentation Headline REPRESENTATIVE SUBHEAD TO SUPPORT SUBJECT</vt:lpstr>
      <vt:lpstr>Sample Presentation Headline REPRESENTATIVE SUBHEAD TO SUPPORT SUBJECT</vt:lpstr>
      <vt:lpstr>Sample Presentation Headline REPRESENTATIVE SUBHEAD TO SUPPORT SUBJECT</vt:lpstr>
      <vt:lpstr>Sample Presentation Headline REPRESENTATIVE SUBHEAD TO SUPPORT SUBJECT</vt:lpstr>
      <vt:lpstr>SECTION HEADER GOES HERE</vt:lpstr>
      <vt:lpstr>SECTION HEADER GOES HERE</vt:lpstr>
      <vt:lpstr>SECTION HEADER GOES HERE</vt:lpstr>
      <vt:lpstr>PRESENTATION TITLE HERE</vt:lpstr>
      <vt:lpstr>SECTION HEADER GOES HERE</vt:lpstr>
      <vt:lpstr>SECONDARY COLOR PALETTE FOR INFORMATION GRAPHICS (IG) (charts, graphs, diagrams, etc.)</vt:lpstr>
      <vt:lpstr>PRESENTATION GUIDELINES</vt:lpstr>
      <vt:lpstr>Slide 12</vt:lpstr>
      <vt:lpstr>SECTION HEADER GOES HERE</vt:lpstr>
      <vt:lpstr>SECTION HEADER GOES HERE</vt:lpstr>
      <vt:lpstr>PRESENTATION TITLE HERE</vt:lpstr>
      <vt:lpstr>SECTION HEADER GOES HERE</vt:lpstr>
      <vt:lpstr>SECONDARY COLOR PALETTE FOR INFORMATION GRAPHICS (IG) (charts, graphs, diagrams, etc.)</vt:lpstr>
      <vt:lpstr>PRESENTATION GUIDELINES</vt:lpstr>
      <vt:lpstr>Slide 19</vt:lpstr>
      <vt:lpstr>Slide 20</vt:lpstr>
      <vt:lpstr>Slide 21</vt:lpstr>
      <vt:lpstr>Slide 22</vt:lpstr>
      <vt:lpstr>Slide 23</vt:lpstr>
      <vt:lpstr>Slide 24</vt:lpstr>
    </vt:vector>
  </TitlesOfParts>
  <Company>Presentation Diva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Randel</dc:creator>
  <cp:lastModifiedBy>Dailey Fuller</cp:lastModifiedBy>
  <cp:revision>61</cp:revision>
  <dcterms:created xsi:type="dcterms:W3CDTF">2005-04-19T19:05:52Z</dcterms:created>
  <dcterms:modified xsi:type="dcterms:W3CDTF">2013-11-07T15:51:54Z</dcterms:modified>
</cp:coreProperties>
</file>