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  <p:sldMasterId id="2147483772" r:id="rId2"/>
    <p:sldMasterId id="2147483784" r:id="rId3"/>
    <p:sldMasterId id="2147483787" r:id="rId4"/>
    <p:sldMasterId id="2147483789" r:id="rId5"/>
  </p:sldMasterIdLst>
  <p:sldIdLst>
    <p:sldId id="260" r:id="rId6"/>
    <p:sldId id="264" r:id="rId7"/>
    <p:sldId id="265" r:id="rId8"/>
    <p:sldId id="266" r:id="rId9"/>
    <p:sldId id="261" r:id="rId10"/>
    <p:sldId id="269" r:id="rId11"/>
    <p:sldId id="270" r:id="rId12"/>
    <p:sldId id="271" r:id="rId13"/>
    <p:sldId id="272" r:id="rId14"/>
    <p:sldId id="277" r:id="rId15"/>
    <p:sldId id="262" r:id="rId16"/>
    <p:sldId id="263" r:id="rId17"/>
    <p:sldId id="274" r:id="rId18"/>
    <p:sldId id="267" r:id="rId19"/>
    <p:sldId id="268" r:id="rId20"/>
    <p:sldId id="276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2" autoAdjust="0"/>
    <p:restoredTop sz="94660"/>
  </p:normalViewPr>
  <p:slideViewPr>
    <p:cSldViewPr snapToGrid="0" snapToObjects="1">
      <p:cViewPr>
        <p:scale>
          <a:sx n="140" d="100"/>
          <a:sy n="140" d="100"/>
        </p:scale>
        <p:origin x="30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TUS SEAL.eps"/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5098" y="1249218"/>
            <a:ext cx="3592176" cy="3592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52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14043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8354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58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822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8521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14043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TTUS SEAL Bline.eps"/>
          <p:cNvPicPr>
            <a:picLocks noChangeAspect="1"/>
          </p:cNvPicPr>
          <p:nvPr userDrawn="1"/>
        </p:nvPicPr>
        <p:blipFill>
          <a:blip r:embed="rId2">
            <a:alphaModFix amt="13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5098" y="1249218"/>
            <a:ext cx="3592176" cy="35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3549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8799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42405"/>
            <a:ext cx="7772400" cy="1406261"/>
          </a:xfr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1686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50244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542" y="1200150"/>
            <a:ext cx="3817257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3817257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7848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542" y="1123758"/>
            <a:ext cx="3818845" cy="7160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42" y="1839768"/>
            <a:ext cx="381884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23758"/>
            <a:ext cx="3820432" cy="7160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39768"/>
            <a:ext cx="3820432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4377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081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5995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7842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912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128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8799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95475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558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822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0149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350273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3337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1979" y="2173245"/>
            <a:ext cx="640080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0799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113" y="2049678"/>
            <a:ext cx="640080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197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42405"/>
            <a:ext cx="7772400" cy="1406261"/>
          </a:xfrm>
        </p:spPr>
        <p:txBody>
          <a:bodyPr anchor="t"/>
          <a:lstStyle>
            <a:lvl1pPr algn="l">
              <a:defRPr sz="4000" b="1" cap="all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16869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5024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542" y="1200150"/>
            <a:ext cx="3817257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3817257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784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542" y="1123758"/>
            <a:ext cx="3818845" cy="7160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42" y="1839768"/>
            <a:ext cx="381884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23758"/>
            <a:ext cx="3820432" cy="7160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39768"/>
            <a:ext cx="3820432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437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0814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599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7842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9127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31285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9547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75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TUS_SEAL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8143" y="65314"/>
            <a:ext cx="827314" cy="8273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8543" y="56138"/>
            <a:ext cx="77869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543" y="1200150"/>
            <a:ext cx="7786914" cy="3763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6936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rgbClr val="FFFFFF"/>
          </a:solidFill>
          <a:latin typeface="Times New Roman"/>
          <a:ea typeface="+mj-ea"/>
          <a:cs typeface="Times New Roman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8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C0000"/>
        </a:buClr>
        <a:buSzPct val="90000"/>
        <a:buFont typeface="Wingdings" charset="2"/>
        <a:buChar char="§"/>
        <a:defRPr sz="30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i="1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75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TTUS_SEAL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8143" y="65314"/>
            <a:ext cx="827314" cy="8273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8543" y="56138"/>
            <a:ext cx="77869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543" y="1200150"/>
            <a:ext cx="7786914" cy="3763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1693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Times New Roman"/>
          <a:ea typeface="+mj-ea"/>
          <a:cs typeface="Times New Roman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8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C0000"/>
        </a:buClr>
        <a:buSzPct val="90000"/>
        <a:buFont typeface="Wingdings" charset="2"/>
        <a:buChar char="§"/>
        <a:defRPr sz="30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i="1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7752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91" r:id="rId2"/>
    <p:sldLayoutId id="2147483786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75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80357" y="1200150"/>
            <a:ext cx="7783286" cy="3773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5" name="Picture 14" descr="TTUS_fl2Cv8rv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57" y="122419"/>
            <a:ext cx="4228826" cy="7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27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8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C0000"/>
        </a:buClr>
        <a:buSzPct val="90000"/>
        <a:buFont typeface="Wingdings" charset="2"/>
        <a:buChar char="§"/>
        <a:defRPr sz="30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i="1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7503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80357" y="1200150"/>
            <a:ext cx="7783286" cy="3773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5" name="Picture 14" descr="TTUS_fl2Cv8rv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57" y="122419"/>
            <a:ext cx="4228826" cy="7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1669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38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CC0000"/>
        </a:buClr>
        <a:buSzPct val="90000"/>
        <a:buFont typeface="Wingdings" charset="2"/>
        <a:buChar char="§"/>
        <a:defRPr sz="30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i="1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1828800" indent="0" algn="l" defTabSz="457200" rtl="0" eaLnBrk="1" latinLnBrk="0" hangingPunct="1">
        <a:spcBef>
          <a:spcPct val="20000"/>
        </a:spcBef>
        <a:buFontTx/>
        <a:buNone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537"/>
          <a:stretch/>
        </p:blipFill>
        <p:spPr>
          <a:xfrm>
            <a:off x="0" y="970005"/>
            <a:ext cx="9144000" cy="417349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1124" y="2931864"/>
            <a:ext cx="7772400" cy="87317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Presenter</a:t>
            </a:r>
            <a:r>
              <a:rPr lang="ja-JP" alt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’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Name</a:t>
            </a:r>
            <a:b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18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Position Title</a:t>
            </a:r>
            <a:br>
              <a:rPr lang="en-US" sz="1800" i="1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February 12, 2005</a:t>
            </a:r>
            <a:br>
              <a:rPr lang="en-US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endParaRPr lang="en-US" sz="14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81124" y="1775265"/>
            <a:ext cx="7772400" cy="1125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CC0000"/>
              </a:buClr>
              <a:buSzPct val="90000"/>
              <a:buFont typeface="Wingdings" charset="2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Sample Presentation Headline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REPRESENTATIVE SUBHEAD TO SUPPORT SUBJECT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8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/>
              <a:t>Section Title Transition Slide</a:t>
            </a:r>
          </a:p>
        </p:txBody>
      </p:sp>
    </p:spTree>
    <p:extLst>
      <p:ext uri="{BB962C8B-B14F-4D97-AF65-F5344CB8AC3E}">
        <p14:creationId xmlns:p14="http://schemas.microsoft.com/office/powerpoint/2010/main" xmlns="" val="23234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TUS_c4Crv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2121" y="2054311"/>
            <a:ext cx="3587058" cy="10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18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TUS_c4Crv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2121" y="2054311"/>
            <a:ext cx="3587058" cy="10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57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US_c4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934" y="2068286"/>
            <a:ext cx="3464132" cy="10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857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ubleT-4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90" t="17184" r="29964" b="22038"/>
          <a:stretch>
            <a:fillRect/>
          </a:stretch>
        </p:blipFill>
        <p:spPr bwMode="auto">
          <a:xfrm>
            <a:off x="4009911" y="1883683"/>
            <a:ext cx="1160463" cy="133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255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ubleT-4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602" y="1515684"/>
            <a:ext cx="2576512" cy="2148416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803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163" y="1895929"/>
            <a:ext cx="1149674" cy="13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96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18486" y="2931864"/>
            <a:ext cx="5735038" cy="87317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Presenter</a:t>
            </a:r>
            <a:r>
              <a:rPr lang="ja-JP" alt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’</a:t>
            </a:r>
            <a: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s Name</a:t>
            </a:r>
            <a:br>
              <a:rPr lang="en-US"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18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Position Title</a:t>
            </a:r>
            <a:br>
              <a:rPr lang="en-US" sz="1800" i="1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000" i="1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February 12, 2005</a:t>
            </a:r>
            <a:br>
              <a:rPr lang="en-US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endParaRPr lang="en-US" sz="14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718486" y="1775265"/>
            <a:ext cx="5735038" cy="1125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CC0000"/>
              </a:buClr>
              <a:buSzPct val="90000"/>
              <a:buFont typeface="Wingdings" charset="2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Sample Presentation Headline</a:t>
            </a:r>
            <a:r>
              <a:rPr lang="en-US" sz="4400" dirty="0" smtClean="0">
                <a:solidFill>
                  <a:srgbClr val="FFFFFF"/>
                </a:solidFill>
              </a:rPr>
              <a:t/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lang="en-US" sz="1600" dirty="0" smtClean="0">
                <a:solidFill>
                  <a:srgbClr val="FFFFFF"/>
                </a:solidFill>
              </a:rPr>
              <a:t>REPRESENTATIVE SUBHEAD TO SUPPORT SUBJECT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" name="Picture 1" descr="_ADL2184+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3" t="12698" r="69830" b="37743"/>
          <a:stretch/>
        </p:blipFill>
        <p:spPr>
          <a:xfrm>
            <a:off x="852713" y="1530328"/>
            <a:ext cx="1696357" cy="25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93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SECTION HEADER GOES HERE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_ADL2327+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5" b="4375"/>
          <a:stretch>
            <a:fillRect/>
          </a:stretch>
        </p:blipFill>
        <p:spPr>
          <a:xfrm>
            <a:off x="677863" y="1200150"/>
            <a:ext cx="2479675" cy="339407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29214" y="1200150"/>
            <a:ext cx="5136243" cy="339407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Major headline statement set</a:t>
            </a:r>
            <a:br>
              <a:rPr lang="en-US" dirty="0"/>
            </a:br>
            <a:r>
              <a:rPr lang="en-US" dirty="0"/>
              <a:t>on two lines here</a:t>
            </a:r>
          </a:p>
          <a:p>
            <a:pPr lvl="1">
              <a:defRPr/>
            </a:pPr>
            <a:r>
              <a:rPr lang="en-US" dirty="0"/>
              <a:t>First level bullet treatment here</a:t>
            </a:r>
          </a:p>
          <a:p>
            <a:pPr lvl="1">
              <a:defRPr/>
            </a:pPr>
            <a:r>
              <a:rPr lang="en-US" dirty="0"/>
              <a:t>First level bullet treatment and here</a:t>
            </a:r>
          </a:p>
          <a:p>
            <a:pPr lvl="1">
              <a:defRPr/>
            </a:pPr>
            <a:r>
              <a:rPr lang="en-US" dirty="0"/>
              <a:t>First level bullet treatment here</a:t>
            </a:r>
          </a:p>
          <a:p>
            <a:pPr lvl="2">
              <a:defRPr/>
            </a:pPr>
            <a:r>
              <a:rPr lang="en-US" dirty="0"/>
              <a:t>Second level bullet treatment</a:t>
            </a:r>
          </a:p>
          <a:p>
            <a:pPr lvl="2">
              <a:defRPr/>
            </a:pPr>
            <a:r>
              <a:rPr lang="en-US" dirty="0"/>
              <a:t>Second level bullet treatment</a:t>
            </a:r>
          </a:p>
          <a:p>
            <a:pPr lvl="3">
              <a:defRPr/>
            </a:pPr>
            <a:r>
              <a:rPr lang="en-US" dirty="0"/>
              <a:t>Third level bullet treatment</a:t>
            </a:r>
          </a:p>
          <a:p>
            <a:pPr lvl="3">
              <a:defRPr/>
            </a:pPr>
            <a:r>
              <a:rPr lang="en-US" dirty="0"/>
              <a:t>Third level bullet treatment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72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SECTION HEADER GOES HERE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Major headline statement set</a:t>
            </a:r>
            <a:br>
              <a:rPr lang="en-US" dirty="0"/>
            </a:br>
            <a:r>
              <a:rPr lang="en-US" dirty="0"/>
              <a:t>on two lines here</a:t>
            </a:r>
          </a:p>
          <a:p>
            <a:pPr lvl="1">
              <a:defRPr/>
            </a:pPr>
            <a:r>
              <a:rPr lang="en-US" dirty="0"/>
              <a:t>First level bullet treatment here</a:t>
            </a:r>
          </a:p>
          <a:p>
            <a:pPr lvl="1">
              <a:defRPr/>
            </a:pPr>
            <a:r>
              <a:rPr lang="en-US" dirty="0"/>
              <a:t>First level bullet treatment and here</a:t>
            </a:r>
          </a:p>
          <a:p>
            <a:pPr lvl="1">
              <a:defRPr/>
            </a:pPr>
            <a:r>
              <a:rPr lang="en-US" dirty="0"/>
              <a:t>First level bullet treatment here</a:t>
            </a:r>
          </a:p>
          <a:p>
            <a:pPr lvl="2">
              <a:defRPr/>
            </a:pPr>
            <a:r>
              <a:rPr lang="en-US" dirty="0"/>
              <a:t>Second level bullet treatment</a:t>
            </a:r>
          </a:p>
          <a:p>
            <a:pPr lvl="2">
              <a:defRPr/>
            </a:pPr>
            <a:r>
              <a:rPr lang="en-US" dirty="0"/>
              <a:t>Second level bullet treatment</a:t>
            </a:r>
          </a:p>
          <a:p>
            <a:pPr lvl="3">
              <a:defRPr/>
            </a:pPr>
            <a:r>
              <a:rPr lang="en-US" dirty="0"/>
              <a:t>Third level bullet treatment</a:t>
            </a:r>
          </a:p>
          <a:p>
            <a:pPr lvl="3">
              <a:defRPr/>
            </a:pPr>
            <a:r>
              <a:rPr lang="en-US" dirty="0"/>
              <a:t>Third level bullet treatment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257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smtClean="0"/>
              <a:t>Section Title Transition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7404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537"/>
          <a:stretch/>
        </p:blipFill>
        <p:spPr>
          <a:xfrm>
            <a:off x="0" y="970005"/>
            <a:ext cx="9144000" cy="417349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1124" y="2931864"/>
            <a:ext cx="7772400" cy="87317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dirty="0" smtClean="0">
                <a:latin typeface="Times New Roman"/>
                <a:cs typeface="Times New Roman"/>
              </a:rPr>
              <a:t>Presenter</a:t>
            </a:r>
            <a:r>
              <a:rPr lang="ja-JP" altLang="en-US" sz="2000" dirty="0" smtClean="0">
                <a:latin typeface="Times New Roman"/>
                <a:cs typeface="Times New Roman"/>
              </a:rPr>
              <a:t>’</a:t>
            </a:r>
            <a:r>
              <a:rPr lang="en-US" sz="2000" dirty="0" smtClean="0">
                <a:latin typeface="Times New Roman"/>
                <a:cs typeface="Times New Roman"/>
              </a:rPr>
              <a:t>s Name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1800" i="1" dirty="0" smtClean="0">
                <a:latin typeface="Times New Roman"/>
                <a:cs typeface="Times New Roman"/>
              </a:rPr>
              <a:t>Position Title</a:t>
            </a:r>
            <a:br>
              <a:rPr lang="en-US" sz="1800" i="1" dirty="0" smtClean="0">
                <a:latin typeface="Times New Roman"/>
                <a:cs typeface="Times New Roman"/>
              </a:rPr>
            </a:br>
            <a:r>
              <a:rPr lang="en-US" sz="2000" i="1" dirty="0" smtClean="0">
                <a:latin typeface="Times New Roman"/>
                <a:cs typeface="Times New Roman"/>
              </a:rPr>
              <a:t/>
            </a:r>
            <a:br>
              <a:rPr lang="en-US" sz="2000" i="1" dirty="0" smtClean="0">
                <a:latin typeface="Times New Roman"/>
                <a:cs typeface="Times New Roman"/>
              </a:rPr>
            </a:br>
            <a:r>
              <a:rPr lang="en-US" sz="1400" i="1" dirty="0" smtClean="0">
                <a:latin typeface="Times New Roman"/>
                <a:cs typeface="Times New Roman"/>
              </a:rPr>
              <a:t>February 12, 2005</a:t>
            </a:r>
            <a:br>
              <a:rPr lang="en-US" sz="1400" i="1" dirty="0" smtClean="0">
                <a:latin typeface="Times New Roman"/>
                <a:cs typeface="Times New Roman"/>
              </a:rPr>
            </a:b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81124" y="1775265"/>
            <a:ext cx="7772400" cy="1125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CC0000"/>
              </a:buClr>
              <a:buSzPct val="90000"/>
              <a:buFont typeface="Wingdings" charset="2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Sample Presentation Headline</a:t>
            </a:r>
            <a:r>
              <a:rPr lang="en-US" sz="4400" dirty="0" smtClean="0">
                <a:solidFill>
                  <a:srgbClr val="000000"/>
                </a:solidFill>
              </a:rPr>
              <a:t/>
            </a:r>
            <a:br>
              <a:rPr lang="en-US" sz="44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REPRESENTATIVE SUBHEAD TO SUPPORT SUBJECT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58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18486" y="2931864"/>
            <a:ext cx="5735038" cy="87317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Presenter</a:t>
            </a:r>
            <a:r>
              <a:rPr lang="ja-JP" alt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’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s Name</a:t>
            </a:r>
            <a:br>
              <a:rPr lang="en-US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Position Title</a:t>
            </a:r>
            <a:br>
              <a:rPr lang="en-US" sz="1800" i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/>
            </a:r>
            <a:b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en-US" sz="1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February 12, 2005</a:t>
            </a:r>
            <a:br>
              <a:rPr lang="en-US" sz="1400" i="1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endParaRPr lang="en-US" sz="14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718486" y="1775265"/>
            <a:ext cx="5735038" cy="1125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36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CC0000"/>
              </a:buClr>
              <a:buSzPct val="90000"/>
              <a:buFont typeface="Wingdings" charset="2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/>
                <a:ea typeface="+mn-ea"/>
                <a:cs typeface="Times New Roman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Sample Presentation Headline</a:t>
            </a:r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REPRESENTATIVE SUBHEAD TO SUPPORT SUBJECT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" name="Picture 1" descr="_ADL2184+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3" t="12698" r="69830" b="37743"/>
          <a:stretch/>
        </p:blipFill>
        <p:spPr>
          <a:xfrm>
            <a:off x="852713" y="1530328"/>
            <a:ext cx="1696357" cy="25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23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516993" y="1200150"/>
            <a:ext cx="4874078" cy="33940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Major headline statement set</a:t>
            </a:r>
            <a:br>
              <a:rPr lang="en-US" dirty="0"/>
            </a:br>
            <a:r>
              <a:rPr lang="en-US" dirty="0"/>
              <a:t>on two lines here</a:t>
            </a:r>
          </a:p>
          <a:p>
            <a:pPr lvl="1">
              <a:defRPr/>
            </a:pPr>
            <a:r>
              <a:rPr lang="en-US" dirty="0"/>
              <a:t>First level bullet treatment here</a:t>
            </a:r>
          </a:p>
          <a:p>
            <a:pPr lvl="1">
              <a:defRPr/>
            </a:pPr>
            <a:r>
              <a:rPr lang="en-US" dirty="0"/>
              <a:t>First level bullet treatment and here</a:t>
            </a:r>
          </a:p>
          <a:p>
            <a:pPr lvl="1">
              <a:defRPr/>
            </a:pPr>
            <a:r>
              <a:rPr lang="en-US" dirty="0"/>
              <a:t>First level bullet treatment here</a:t>
            </a:r>
          </a:p>
          <a:p>
            <a:pPr lvl="2">
              <a:defRPr/>
            </a:pPr>
            <a:r>
              <a:rPr lang="en-US" dirty="0"/>
              <a:t>Second level bullet treatment</a:t>
            </a:r>
          </a:p>
          <a:p>
            <a:pPr lvl="2">
              <a:defRPr/>
            </a:pPr>
            <a:r>
              <a:rPr lang="en-US" dirty="0"/>
              <a:t>Second level bullet treatment</a:t>
            </a:r>
          </a:p>
          <a:p>
            <a:pPr lvl="3">
              <a:defRPr/>
            </a:pPr>
            <a:r>
              <a:rPr lang="en-US" dirty="0"/>
              <a:t>Third level bullet treatment</a:t>
            </a:r>
          </a:p>
          <a:p>
            <a:pPr lvl="3">
              <a:defRPr/>
            </a:pPr>
            <a:r>
              <a:rPr lang="en-US" dirty="0"/>
              <a:t>Third level bullet treatment</a:t>
            </a:r>
          </a:p>
          <a:p>
            <a:endParaRPr lang="en-US" dirty="0"/>
          </a:p>
        </p:txBody>
      </p:sp>
      <p:pic>
        <p:nvPicPr>
          <p:cNvPr id="5" name="Content Placeholder 4" descr="_ADL2327+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5" b="4375"/>
          <a:stretch>
            <a:fillRect/>
          </a:stretch>
        </p:blipFill>
        <p:spPr>
          <a:xfrm>
            <a:off x="834576" y="1200150"/>
            <a:ext cx="2479675" cy="3394075"/>
          </a:xfrm>
        </p:spPr>
      </p:pic>
    </p:spTree>
    <p:extLst>
      <p:ext uri="{BB962C8B-B14F-4D97-AF65-F5344CB8AC3E}">
        <p14:creationId xmlns:p14="http://schemas.microsoft.com/office/powerpoint/2010/main" xmlns="" val="49929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78543" y="1200150"/>
            <a:ext cx="7788275" cy="3763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/>
              <a:t>Major headline statement set</a:t>
            </a:r>
            <a:br>
              <a:rPr lang="en-US" dirty="0"/>
            </a:br>
            <a:r>
              <a:rPr lang="en-US" dirty="0"/>
              <a:t>on two lines here</a:t>
            </a:r>
          </a:p>
          <a:p>
            <a:pPr lvl="1">
              <a:defRPr/>
            </a:pPr>
            <a:r>
              <a:rPr lang="en-US" dirty="0"/>
              <a:t>First level bullet treatment here</a:t>
            </a:r>
          </a:p>
          <a:p>
            <a:pPr lvl="1">
              <a:defRPr/>
            </a:pPr>
            <a:r>
              <a:rPr lang="en-US" dirty="0"/>
              <a:t>First level bullet treatment and here</a:t>
            </a:r>
          </a:p>
          <a:p>
            <a:pPr lvl="1">
              <a:defRPr/>
            </a:pPr>
            <a:r>
              <a:rPr lang="en-US" dirty="0"/>
              <a:t>First level bullet treatment here</a:t>
            </a:r>
          </a:p>
          <a:p>
            <a:pPr lvl="2">
              <a:defRPr/>
            </a:pPr>
            <a:r>
              <a:rPr lang="en-US" dirty="0"/>
              <a:t>Second level bullet treatment</a:t>
            </a:r>
          </a:p>
          <a:p>
            <a:pPr lvl="2">
              <a:defRPr/>
            </a:pPr>
            <a:r>
              <a:rPr lang="en-US" dirty="0"/>
              <a:t>Second level bullet treatment</a:t>
            </a:r>
          </a:p>
          <a:p>
            <a:pPr lvl="3">
              <a:defRPr/>
            </a:pPr>
            <a:r>
              <a:rPr lang="en-US" dirty="0"/>
              <a:t>Third level bullet treatment</a:t>
            </a:r>
          </a:p>
          <a:p>
            <a:pPr lvl="3">
              <a:defRPr/>
            </a:pPr>
            <a:r>
              <a:rPr lang="en-US" dirty="0"/>
              <a:t>Third level bullet treatment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09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TTUS_PPT_9-16wide_WHITE.thmx</Template>
  <TotalTime>115</TotalTime>
  <Words>60</Words>
  <Application>Microsoft Office PowerPoint</Application>
  <PresentationFormat>On-screen Show (16:9)</PresentationFormat>
  <Paragraphs>44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1_Custom Design</vt:lpstr>
      <vt:lpstr>4_Custom Design</vt:lpstr>
      <vt:lpstr>5_Custom Design</vt:lpstr>
      <vt:lpstr>6_Custom Design</vt:lpstr>
      <vt:lpstr>7_Custom Design</vt:lpstr>
      <vt:lpstr>Slide 1</vt:lpstr>
      <vt:lpstr>Slide 2</vt:lpstr>
      <vt:lpstr>SECTION HEADER GOES HERE</vt:lpstr>
      <vt:lpstr>SECTION HEADER GOES HERE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Husmann, Kaitlyn</dc:creator>
  <cp:lastModifiedBy>Dailey Fuller</cp:lastModifiedBy>
  <cp:revision>14</cp:revision>
  <dcterms:created xsi:type="dcterms:W3CDTF">2013-08-02T17:45:05Z</dcterms:created>
  <dcterms:modified xsi:type="dcterms:W3CDTF">2013-11-07T15:52:43Z</dcterms:modified>
</cp:coreProperties>
</file>